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89" autoAdjust="0"/>
    <p:restoredTop sz="94660"/>
  </p:normalViewPr>
  <p:slideViewPr>
    <p:cSldViewPr snapToGrid="0">
      <p:cViewPr>
        <p:scale>
          <a:sx n="70" d="100"/>
          <a:sy n="70" d="100"/>
        </p:scale>
        <p:origin x="111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112,257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7,086</a:t>
          </a:r>
          <a:endParaRPr lang="es-MX" sz="12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734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112,257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7,086</a:t>
          </a:r>
          <a:endParaRPr lang="es-MX" sz="12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734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03/09/2020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03/09/2020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03/09/2020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03/09/2020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03/09/2020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03/09/2020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03/09/2020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Septiembre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AGOSTO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747099"/>
              </p:ext>
            </p:extLst>
          </p:nvPr>
        </p:nvGraphicFramePr>
        <p:xfrm>
          <a:off x="1892301" y="1526016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58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182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60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244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134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s-MX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 Por Grupo de Sujetos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AGOSTO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</a:t>
            </a:r>
            <a:r>
              <a:rPr lang="es-MX" sz="2800" b="1" dirty="0" smtClean="0">
                <a:latin typeface="Agency FB" panose="020B0503020202020204" pitchFamily="34" charset="0"/>
              </a:rPr>
              <a:t>AGOSTO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023" y="1825743"/>
            <a:ext cx="7248525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18156" y="752273"/>
            <a:ext cx="35076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</a:t>
            </a:r>
            <a:r>
              <a:rPr lang="es-MX" sz="2800" b="1" dirty="0" smtClean="0">
                <a:latin typeface="Agency FB" panose="020B0503020202020204" pitchFamily="34" charset="0"/>
              </a:rPr>
              <a:t>AGOSTO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44" y="1833989"/>
            <a:ext cx="719137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326414" y="2022739"/>
            <a:ext cx="8642208" cy="3849794"/>
            <a:chOff x="326414" y="2209799"/>
            <a:chExt cx="8642208" cy="3849794"/>
          </a:xfrm>
        </p:grpSpPr>
        <p:grpSp>
          <p:nvGrpSpPr>
            <p:cNvPr id="11" name="Grupo 10"/>
            <p:cNvGrpSpPr/>
            <p:nvPr/>
          </p:nvGrpSpPr>
          <p:grpSpPr>
            <a:xfrm>
              <a:off x="326414" y="2209799"/>
              <a:ext cx="8642208" cy="3843392"/>
              <a:chOff x="326414" y="2209799"/>
              <a:chExt cx="8642208" cy="3843392"/>
            </a:xfrm>
          </p:grpSpPr>
          <p:pic>
            <p:nvPicPr>
              <p:cNvPr id="3" name="Imagen 2"/>
              <p:cNvPicPr>
                <a:picLocks noChangeAspect="1"/>
              </p:cNvPicPr>
              <p:nvPr/>
            </p:nvPicPr>
            <p:blipFill rotWithShape="1">
              <a:blip r:embed="rId3"/>
              <a:srcRect t="9132"/>
              <a:stretch/>
            </p:blipFill>
            <p:spPr>
              <a:xfrm>
                <a:off x="326414" y="2209799"/>
                <a:ext cx="8642208" cy="3831333"/>
              </a:xfrm>
              <a:prstGeom prst="rect">
                <a:avLst/>
              </a:prstGeom>
            </p:spPr>
          </p:pic>
          <p:sp>
            <p:nvSpPr>
              <p:cNvPr id="2" name="CuadroTexto 1"/>
              <p:cNvSpPr txBox="1"/>
              <p:nvPr/>
            </p:nvSpPr>
            <p:spPr>
              <a:xfrm>
                <a:off x="1717064" y="5591175"/>
                <a:ext cx="30168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56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4" name="CuadroTexto 3"/>
              <p:cNvSpPr txBox="1"/>
              <p:nvPr/>
            </p:nvSpPr>
            <p:spPr>
              <a:xfrm>
                <a:off x="1675386" y="5791581"/>
                <a:ext cx="3577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646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  <p:sp>
            <p:nvSpPr>
              <p:cNvPr id="9" name="CuadroTexto 8"/>
              <p:cNvSpPr txBox="1"/>
              <p:nvPr/>
            </p:nvSpPr>
            <p:spPr>
              <a:xfrm>
                <a:off x="2318852" y="5599642"/>
                <a:ext cx="29848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46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10" name="CuadroTexto 9"/>
              <p:cNvSpPr txBox="1"/>
              <p:nvPr/>
            </p:nvSpPr>
            <p:spPr>
              <a:xfrm>
                <a:off x="2297664" y="5791062"/>
                <a:ext cx="35458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667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</p:grpSp>
        <p:sp>
          <p:nvSpPr>
            <p:cNvPr id="12" name="CuadroTexto 11"/>
            <p:cNvSpPr txBox="1"/>
            <p:nvPr/>
          </p:nvSpPr>
          <p:spPr>
            <a:xfrm>
              <a:off x="2952350" y="5606466"/>
              <a:ext cx="298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latin typeface="Agency FB" panose="020B0503020202020204" pitchFamily="34" charset="0"/>
                </a:rPr>
                <a:t>34</a:t>
              </a:r>
              <a:endParaRPr lang="es-MX" sz="1100" dirty="0">
                <a:latin typeface="Agency FB" panose="020B0503020202020204" pitchFamily="34" charset="0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2924298" y="5797983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solidFill>
                    <a:srgbClr val="C00000"/>
                  </a:solidFill>
                  <a:latin typeface="Agency FB" panose="020B0503020202020204" pitchFamily="34" charset="0"/>
                </a:rPr>
                <a:t>527</a:t>
              </a:r>
              <a:endParaRPr lang="es-MX" sz="1100" dirty="0">
                <a:solidFill>
                  <a:srgbClr val="C00000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3585848" y="5419406"/>
            <a:ext cx="304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30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585848" y="5610923"/>
            <a:ext cx="322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414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188627" y="5408030"/>
            <a:ext cx="300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28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4174977" y="5599547"/>
            <a:ext cx="362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399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832732" y="5405882"/>
            <a:ext cx="243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latin typeface="Agency FB" panose="020B0503020202020204" pitchFamily="34" charset="0"/>
              </a:rPr>
              <a:t>9</a:t>
            </a:r>
            <a:endParaRPr lang="es-MX" sz="1100" dirty="0" smtClean="0">
              <a:latin typeface="Agency FB" panose="020B0503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765261" y="5597399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228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446878" y="5405882"/>
            <a:ext cx="2936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57</a:t>
            </a:r>
            <a:endParaRPr lang="es-MX" sz="1100" dirty="0" smtClean="0">
              <a:latin typeface="Agency FB" panose="020B0503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422630" y="5586025"/>
            <a:ext cx="364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389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SEPTIEMBRE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2020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AGOSTO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1207938603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063813" y="2266434"/>
            <a:ext cx="138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gency FB" panose="020B0503020202020204" pitchFamily="34" charset="0"/>
              </a:rPr>
              <a:t>AGOSTO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b="1" dirty="0" smtClean="0">
                <a:latin typeface="Agency FB" panose="020B0503020202020204" pitchFamily="34" charset="0"/>
              </a:rPr>
              <a:t>2020</a:t>
            </a:r>
            <a:endParaRPr lang="es-MX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519057"/>
              </p:ext>
            </p:extLst>
          </p:nvPr>
        </p:nvGraphicFramePr>
        <p:xfrm>
          <a:off x="2951163" y="2071688"/>
          <a:ext cx="4321175" cy="414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" name="Hoja de cálculo" r:id="rId4" imgW="5381539" imgH="5162623" progId="Excel.Sheet.8">
                  <p:embed/>
                </p:oleObj>
              </mc:Choice>
              <mc:Fallback>
                <p:oleObj name="Hoja de cálculo" r:id="rId4" imgW="5381539" imgH="5162623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2071688"/>
                        <a:ext cx="4321175" cy="414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AGOSTO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147435"/>
              </p:ext>
            </p:extLst>
          </p:nvPr>
        </p:nvGraphicFramePr>
        <p:xfrm>
          <a:off x="1447800" y="1936750"/>
          <a:ext cx="6359525" cy="421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" name="Hoja de cálculo" r:id="rId4" imgW="6839105" imgH="4429195" progId="Excel.Sheet.8">
                  <p:embed/>
                </p:oleObj>
              </mc:Choice>
              <mc:Fallback>
                <p:oleObj name="Hoja de cálculo" r:id="rId4" imgW="6839105" imgH="442919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359525" cy="421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505936"/>
              </p:ext>
            </p:extLst>
          </p:nvPr>
        </p:nvGraphicFramePr>
        <p:xfrm>
          <a:off x="984250" y="2330450"/>
          <a:ext cx="8197850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Hoja de cálculo" r:id="rId4" imgW="6162525" imgH="3762239" progId="Excel.Sheet.8">
                  <p:embed/>
                </p:oleObj>
              </mc:Choice>
              <mc:Fallback>
                <p:oleObj name="Hoja de cálculo" r:id="rId4" imgW="6162525" imgH="3762239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30450"/>
                        <a:ext cx="8197850" cy="456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AGOSTO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592779"/>
              </p:ext>
            </p:extLst>
          </p:nvPr>
        </p:nvGraphicFramePr>
        <p:xfrm>
          <a:off x="1085850" y="2220216"/>
          <a:ext cx="644403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8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Poder 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Fiscalía 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Secretaría 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effectLst/>
                          <a:latin typeface="Agency FB" panose="020B0503020202020204" pitchFamily="34" charset="0"/>
                        </a:rPr>
                        <a:t>Instituto 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effectLst/>
                          <a:latin typeface="Agency FB" panose="020B0503020202020204" pitchFamily="34" charset="0"/>
                        </a:rPr>
                        <a:t>Saltillo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Secretaría 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effectLst/>
                          <a:latin typeface="Agency FB" panose="020B0503020202020204" pitchFamily="34" charset="0"/>
                        </a:rPr>
                        <a:t>Congreso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effectLst/>
                          <a:latin typeface="Agency FB" panose="020B0503020202020204" pitchFamily="34" charset="0"/>
                        </a:rPr>
                        <a:t>Piedras Negras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effectLst/>
                          <a:latin typeface="Agency FB" panose="020B0503020202020204" pitchFamily="34" charset="0"/>
                        </a:rPr>
                        <a:t>Despacho del Titular del Ejecutivo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Secretaría 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effectLst/>
                          <a:latin typeface="Agency FB" panose="020B0503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679196"/>
              </p:ext>
            </p:extLst>
          </p:nvPr>
        </p:nvGraphicFramePr>
        <p:xfrm>
          <a:off x="375480" y="2179942"/>
          <a:ext cx="4174567" cy="4336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JULIO </a:t>
                      </a:r>
                      <a:r>
                        <a:rPr lang="es-MX" dirty="0" smtClean="0">
                          <a:latin typeface="Agency FB" panose="020B0503020202020204" pitchFamily="34" charset="0"/>
                        </a:rPr>
                        <a:t>2020</a:t>
                      </a: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San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Pedro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</a:t>
                      </a:r>
                      <a:r>
                        <a:rPr lang="es-MX" sz="18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Matamoros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85481"/>
              </p:ext>
            </p:extLst>
          </p:nvPr>
        </p:nvGraphicFramePr>
        <p:xfrm>
          <a:off x="4793266" y="2173885"/>
          <a:ext cx="3948329" cy="4318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2330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AGOSTO </a:t>
                      </a:r>
                      <a:r>
                        <a:rPr lang="es-MX" dirty="0" smtClean="0">
                          <a:latin typeface="Agency FB" panose="020B0503020202020204" pitchFamily="34" charset="0"/>
                        </a:rPr>
                        <a:t>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40060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57067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3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Piedras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ANUAL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42107"/>
              </p:ext>
            </p:extLst>
          </p:nvPr>
        </p:nvGraphicFramePr>
        <p:xfrm>
          <a:off x="1143000" y="2324991"/>
          <a:ext cx="689862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Fiscalía 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485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Saltillo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375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Torreón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Secretaría 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292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Instituto 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284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Poder 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Secretaría 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Secretaría 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Comisión de Derechos Humanos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Congreso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195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1864</TotalTime>
  <Words>530</Words>
  <Application>Microsoft Office PowerPoint</Application>
  <PresentationFormat>Presentación en pantalla (4:3)</PresentationFormat>
  <Paragraphs>183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 de Microsoft Excel 97-2003</vt:lpstr>
      <vt:lpstr>Presentación de PowerPoint</vt:lpstr>
      <vt:lpstr>Presentación de PowerPoint</vt:lpstr>
      <vt:lpstr>Presentación de PowerPoint</vt:lpstr>
      <vt:lpstr>Solicitudes Recibidas AGOSTO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AGOSTO 2020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262</cp:revision>
  <dcterms:created xsi:type="dcterms:W3CDTF">2019-12-10T21:15:06Z</dcterms:created>
  <dcterms:modified xsi:type="dcterms:W3CDTF">2020-09-03T19:48:40Z</dcterms:modified>
</cp:coreProperties>
</file>